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0" r:id="rId2"/>
    <p:sldMasterId id="2147483689" r:id="rId3"/>
    <p:sldMasterId id="2147483696" r:id="rId4"/>
  </p:sldMasterIdLst>
  <p:notesMasterIdLst>
    <p:notesMasterId r:id="rId6"/>
  </p:notesMasterIdLst>
  <p:handoutMasterIdLst>
    <p:handoutMasterId r:id="rId7"/>
  </p:handoutMasterIdLst>
  <p:sldIdLst>
    <p:sldId id="606" r:id="rId5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1A7"/>
    <a:srgbClr val="3C5680"/>
    <a:srgbClr val="FF0000"/>
    <a:srgbClr val="FFCCFF"/>
    <a:srgbClr val="FF33CC"/>
    <a:srgbClr val="FF99CC"/>
    <a:srgbClr val="A0C1E8"/>
    <a:srgbClr val="000099"/>
    <a:srgbClr val="09A4D5"/>
    <a:srgbClr val="09B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8" autoAdjust="0"/>
    <p:restoredTop sz="89771" autoAdjust="0"/>
  </p:normalViewPr>
  <p:slideViewPr>
    <p:cSldViewPr snapToGrid="0">
      <p:cViewPr>
        <p:scale>
          <a:sx n="60" d="100"/>
          <a:sy n="60" d="100"/>
        </p:scale>
        <p:origin x="-3276" y="-1050"/>
      </p:cViewPr>
      <p:guideLst>
        <p:guide orient="horz" pos="660"/>
        <p:guide pos="384"/>
      </p:guideLst>
    </p:cSldViewPr>
  </p:slideViewPr>
  <p:outlineViewPr>
    <p:cViewPr>
      <p:scale>
        <a:sx n="100" d="100"/>
        <a:sy n="100" d="100"/>
      </p:scale>
      <p:origin x="144" y="51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72" y="72"/>
      </p:cViewPr>
      <p:guideLst>
        <p:guide orient="horz" pos="2933"/>
        <p:guide pos="219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30" tIns="44066" rIns="88130" bIns="44066" numCol="1" anchor="t" anchorCtr="0" compatLnSpc="1">
            <a:prstTxWarp prst="textNoShape">
              <a:avLst/>
            </a:prstTxWarp>
          </a:bodyPr>
          <a:lstStyle>
            <a:lvl1pPr defTabSz="880354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4662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30" tIns="44066" rIns="88130" bIns="44066" numCol="1" anchor="t" anchorCtr="0" compatLnSpc="1">
            <a:prstTxWarp prst="textNoShape">
              <a:avLst/>
            </a:prstTxWarp>
          </a:bodyPr>
          <a:lstStyle>
            <a:lvl1pPr algn="r" defTabSz="880354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4663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30" tIns="44066" rIns="88130" bIns="44066" numCol="1" anchor="b" anchorCtr="0" compatLnSpc="1">
            <a:prstTxWarp prst="textNoShape">
              <a:avLst/>
            </a:prstTxWarp>
          </a:bodyPr>
          <a:lstStyle>
            <a:lvl1pPr defTabSz="880354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842375"/>
            <a:ext cx="3014662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30" tIns="44066" rIns="88130" bIns="44066" numCol="1" anchor="b" anchorCtr="0" compatLnSpc="1">
            <a:prstTxWarp prst="textNoShape">
              <a:avLst/>
            </a:prstTxWarp>
          </a:bodyPr>
          <a:lstStyle>
            <a:lvl1pPr algn="r" defTabSz="880354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E3C3D9-263B-4E0E-A552-DD4A556E3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5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6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09" tIns="44905" rIns="89809" bIns="44905" numCol="1" anchor="t" anchorCtr="0" compatLnSpc="1">
            <a:prstTxWarp prst="textNoShape">
              <a:avLst/>
            </a:prstTxWarp>
          </a:bodyPr>
          <a:lstStyle>
            <a:lvl1pPr defTabSz="89783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4662" cy="466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09" tIns="44905" rIns="89809" bIns="44905" numCol="1" anchor="t" anchorCtr="0" compatLnSpc="1">
            <a:prstTxWarp prst="textNoShape">
              <a:avLst/>
            </a:prstTxWarp>
          </a:bodyPr>
          <a:lstStyle>
            <a:lvl1pPr algn="r" defTabSz="89783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2775"/>
            <a:ext cx="5564188" cy="418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09" tIns="44905" rIns="89809" bIns="44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4663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09" tIns="44905" rIns="89809" bIns="44905" numCol="1" anchor="b" anchorCtr="0" compatLnSpc="1">
            <a:prstTxWarp prst="textNoShape">
              <a:avLst/>
            </a:prstTxWarp>
          </a:bodyPr>
          <a:lstStyle>
            <a:lvl1pPr defTabSz="89783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842375"/>
            <a:ext cx="3014662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809" tIns="44905" rIns="89809" bIns="44905" numCol="1" anchor="b" anchorCtr="0" compatLnSpc="1">
            <a:prstTxWarp prst="textNoShape">
              <a:avLst/>
            </a:prstTxWarp>
          </a:bodyPr>
          <a:lstStyle>
            <a:lvl1pPr algn="r" defTabSz="89783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7EA656-A8BE-4A03-8CE1-6B7D9747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fld id="{3DE5F102-C87B-4B3D-8448-89E509CC930C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fld id="{A2C52DB6-78FE-4C3E-9D87-05C3A0B9F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9EB7-448C-48A6-AE91-044B3E1719F3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0863-FC52-4000-9B90-64A3A366A6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CAE2-434E-4018-8279-F86745444E77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9F1A-9CE4-4A03-BF4E-C34EF89591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E108-3024-4710-9A71-23A98BAC6383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AC9A-8891-4487-A45D-5E403E4904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2C02-75B6-45ED-AE27-9E9AB7872DD5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C98D-5EDA-4236-BC6A-03F2BC1B69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E3BD-C91F-4BF4-A9A4-C7DF1B800489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81CC-E335-4AF5-93F3-8F89458D53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81A0-9483-425A-878B-36060EF0D9BE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6451-B6FC-4296-BCFE-5345EAAC1B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9D75-C1FF-4761-849E-140474D4E88F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84F0-8790-4244-9C72-138C1234D7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E731-3B38-4AA6-BCC5-CFD8B6900752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83F0-BF80-43E1-8F86-4817FC5A4B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fld id="{80D64677-2BC0-4437-BE97-C58C57B17AA5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fld id="{7D786703-D167-4D91-90D0-8E3C0CE2F9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941B-B805-444F-AA54-47A3522BC252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D1C5-373E-4F7B-9E1A-871B60657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CF2F-08EB-4B90-8704-995E08D3075A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3564-582B-4652-904E-72F168383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7D3-4DEC-49D4-9678-39443B7AE12B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8724-C91B-4814-AB37-86D538963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F422-20D1-46F1-8396-A77F1DFE062E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26ED-F4E0-4541-AB2F-5106D435E6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6825-B381-48AB-8DA8-F6F6097FD624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95CE-0E89-4920-B4F0-59498752A8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78C5-FA63-41CB-8633-8BED1F254014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68EC-A391-41FF-98E8-6A753DD41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fld id="{F72187A2-00EA-4083-A84C-16EFEB17E371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UVnVogue Medium" pitchFamily="34" charset="0"/>
                <a:cs typeface="UVnVogue Medium" pitchFamily="34" charset="0"/>
              </a:defRPr>
            </a:lvl1pPr>
          </a:lstStyle>
          <a:p>
            <a:pPr>
              <a:defRPr/>
            </a:pPr>
            <a:fld id="{AE5E2FA8-B8EB-466A-9848-864962167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8905-0AEB-47F7-A2EC-E9B56B40662D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B157-F1DE-4186-9D7C-356195E3F6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3E7F-AF08-4417-8F31-1FFF74BD4C50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25E9-B6AF-4C76-8935-B16DF3DD0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D5EF-5061-4863-9441-278F90283596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8345-4BF0-4EA9-857F-64B6241D3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4AA1-3256-4A9E-A131-2717084AD6B9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26DE-6AE5-4D0D-A277-3A81D7FB2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BDA8-4730-4031-AFAE-2A1A547BDD22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F461-2C09-49C8-802E-04F7796BC0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900D-C322-4989-BD0E-7A03504C44A4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76D9-7C36-4C33-8C81-D626281EDA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6407-4F89-455D-B558-899970734352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4379-9598-4592-924A-51EA256B2C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0288-56F2-489F-B781-58FEA3238D78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4DDB-0D18-4F46-A601-5656DCA88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BF03-03B8-428F-AD74-03644D034946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0C28-9A75-4C5A-8345-1CBF223DE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AA03-7EE2-4280-822F-0DF65367A14D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FEF3-7EBE-47D4-97A7-A21BADB7EA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1202-B580-4746-9D9E-B4E56F2CA11E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43A-1CC8-4CD6-AD33-4CADC2A146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3D55-1B32-4D8F-8B2D-8262AD2BE234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B4D4-8165-4984-936A-1839CC21DB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23FAE78-131B-4944-9106-870F25A5DBD7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E4DEA4F-A74C-4A16-A4C8-3429D0A8C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643188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C8DCE-8444-4069-B62B-2E347113BA31}" type="datetimeFigureOut">
              <a:rPr lang="fr-FR"/>
              <a:pPr>
                <a:defRPr/>
              </a:pPr>
              <a:t>29/05/2015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0A14A-8FB4-49D6-92C9-B9776D553F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C3E51CD-1857-4251-9272-3841FF91E5CC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061F5E2-D67D-4B1B-8BD5-C86A17A157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A47F2896-6CE6-4A53-8062-5B8D786756C7}" type="datetimeFigureOut">
              <a:rPr lang="en-US"/>
              <a:pPr>
                <a:defRPr/>
              </a:pPr>
              <a:t>5/29/2015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4D75B7DA-0888-407D-BEDE-841DD97D2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4425" y="1704975"/>
            <a:ext cx="6742113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600" i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Младенец в самолете: правила перел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2" y="3041435"/>
            <a:ext cx="2680134" cy="2898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358" y="2472359"/>
            <a:ext cx="84660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Младенцу </a:t>
            </a: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может быть предоставлена </a:t>
            </a:r>
            <a:endParaRPr lang="ru-RU" sz="2400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люлька </a:t>
            </a: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по специальному </a:t>
            </a: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запросу</a:t>
            </a:r>
            <a:r>
              <a:rPr lang="en-US" sz="2400" dirty="0" smtClean="0">
                <a:solidFill>
                  <a:srgbClr val="1F497D"/>
                </a:solidFill>
                <a:latin typeface="Calibri"/>
                <a:ea typeface="Calibri"/>
              </a:rPr>
              <a:t> (BSCT).</a:t>
            </a:r>
            <a:endParaRPr lang="ru-RU" sz="2400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latin typeface="Times New Roman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Times New Roman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Е</a:t>
            </a: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сли </a:t>
            </a: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пассажиры хотят, чтобы </a:t>
            </a: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младенцу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было </a:t>
            </a: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предоставлено отдельное место, </a:t>
            </a:r>
            <a:endParaRPr lang="ru-RU" sz="2400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то </a:t>
            </a: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необходимо </a:t>
            </a: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оформление дополнительного </a:t>
            </a:r>
            <a:endParaRPr lang="ru-RU" sz="2400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места </a:t>
            </a: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на одного из взрослых пассажиров, </a:t>
            </a:r>
            <a:endParaRPr lang="ru-RU" sz="2400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путешествующих </a:t>
            </a: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с младенцем (</a:t>
            </a:r>
            <a:r>
              <a:rPr lang="en-US" sz="2400" dirty="0">
                <a:solidFill>
                  <a:srgbClr val="1F497D"/>
                </a:solidFill>
                <a:latin typeface="Calibri"/>
                <a:ea typeface="Calibri"/>
              </a:rPr>
              <a:t>EXST</a:t>
            </a: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).</a:t>
            </a:r>
            <a:endParaRPr lang="en-US" sz="2400" dirty="0">
              <a:latin typeface="Times New Roman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Оплата услуги </a:t>
            </a:r>
            <a:r>
              <a:rPr lang="en-US" sz="2400" dirty="0" smtClean="0">
                <a:solidFill>
                  <a:srgbClr val="1F497D"/>
                </a:solidFill>
                <a:latin typeface="Calibri"/>
                <a:ea typeface="Calibri"/>
              </a:rPr>
              <a:t>EXST</a:t>
            </a: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 производится только </a:t>
            </a:r>
            <a:endParaRPr lang="ru-RU" sz="2400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в </a:t>
            </a:r>
            <a:r>
              <a:rPr lang="ru-RU" sz="2400" dirty="0" smtClean="0">
                <a:solidFill>
                  <a:srgbClr val="1F497D"/>
                </a:solidFill>
                <a:latin typeface="Calibri"/>
                <a:ea typeface="Calibri"/>
              </a:rPr>
              <a:t>офисе представительства авиакомпании.</a:t>
            </a:r>
            <a:endParaRPr lang="en-US" sz="2400" dirty="0">
              <a:latin typeface="Times New Roman"/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1F497D"/>
                </a:solidFill>
                <a:latin typeface="Calibri"/>
                <a:ea typeface="Calibri"/>
              </a:rPr>
              <a:t> 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58" y="873084"/>
            <a:ext cx="8891748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Оформление билетов  на рейсах 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ea typeface="Calibri"/>
              </a:rPr>
              <a:t>авиакомпании 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для детей младше 2х лет 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производится </a:t>
            </a:r>
            <a:r>
              <a:rPr lang="ru-RU" sz="2400" b="1" u="sng" dirty="0">
                <a:solidFill>
                  <a:schemeClr val="bg1"/>
                </a:solidFill>
                <a:latin typeface="Calibri"/>
                <a:ea typeface="Calibri"/>
              </a:rPr>
              <a:t>только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 по тарифу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</a:rPr>
              <a:t>INF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 </a:t>
            </a:r>
            <a:endParaRPr lang="ru-RU" sz="2400" b="1" dirty="0">
              <a:solidFill>
                <a:schemeClr val="bg1"/>
              </a:solidFill>
              <a:latin typeface="Calibri"/>
              <a:ea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со скидкой 90% от тарифа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взрослого 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пассажира </a:t>
            </a:r>
            <a:endParaRPr lang="ru-RU" sz="2400" b="1" dirty="0" smtClean="0">
              <a:solidFill>
                <a:schemeClr val="bg1"/>
              </a:solidFill>
              <a:latin typeface="Calibri"/>
              <a:ea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libri"/>
                <a:ea typeface="Calibri"/>
              </a:rPr>
              <a:t>без 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</a:rPr>
              <a:t>предоставления места.</a:t>
            </a:r>
            <a:endParaRPr lang="en-US" sz="2400" b="1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3033" y="154293"/>
            <a:ext cx="4700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ПУТЕШЕСТВУЕМ С МЛАДЕНЦАМИ</a:t>
            </a:r>
            <a:endParaRPr lang="fr-FR" sz="2400" b="1" dirty="0">
              <a:solidFill>
                <a:srgbClr val="FFC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NA template">
  <a:themeElements>
    <a:clrScheme name="1_VNA 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VNA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VNA 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VN">
  <a:themeElements>
    <a:clrScheme name="Thème V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V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V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NA template">
  <a:themeElements>
    <a:clrScheme name="1_VNA 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VNA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VNA 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NA template">
  <a:themeElements>
    <a:clrScheme name="1_VNA 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VNA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VNA 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30535</TotalTime>
  <Words>79</Words>
  <Application>Microsoft Office PowerPoint</Application>
  <PresentationFormat>Экран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1_VNA template</vt:lpstr>
      <vt:lpstr>Thème VN</vt:lpstr>
      <vt:lpstr>2_VNA template</vt:lpstr>
      <vt:lpstr>3_VNA template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VNMOW</cp:lastModifiedBy>
  <cp:revision>1479</cp:revision>
  <cp:lastPrinted>2012-01-04T09:56:41Z</cp:lastPrinted>
  <dcterms:created xsi:type="dcterms:W3CDTF">1601-01-01T00:00:00Z</dcterms:created>
  <dcterms:modified xsi:type="dcterms:W3CDTF">2015-05-29T13:26:10Z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